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97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35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838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01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61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80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77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89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991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372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772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58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581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888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983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87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183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A5C2AB-B52B-4F30-B322-1BC48789B301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7991-1336-4609-B7CE-CE998CC5D1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1665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2F868-020D-4703-A62F-C67107073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500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Access control lists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B60CAF-535E-4D47-A870-43755B2B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The lecture 14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33C53-45FA-4222-9BF2-490784F6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Original Implementation: Standard vs Extended ACLs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20434F-5E6E-4B4A-8151-FAC20FD5B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2387484"/>
            <a:ext cx="9186863" cy="27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4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23B79-5206-4FE2-9670-32F31A5B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ACL Improvement: Expanded Ranges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0D3B67-D616-4B18-87A5-33CBAB38B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2461366"/>
            <a:ext cx="7962901" cy="19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3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0F4B8-C73B-483F-A12D-5040D5A7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Standard Access List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DBCCC4-FA82-4E38-A492-D446614A2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94724"/>
            <a:ext cx="8947150" cy="7047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729F09-90E1-4520-A1FD-35DF589E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60" y="3361266"/>
            <a:ext cx="8953376" cy="22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1F89E-03F3-490A-BB3C-528923A7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Extended Access List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F047B73-08CD-4EE0-94B0-20A9CDA2C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04724"/>
            <a:ext cx="8947150" cy="12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DBA91-7A26-461E-AC11-278368A4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ACL Improvement: Named ACLs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42B160-F1AD-4789-B0FB-E4FCCDDF0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34" y="2031068"/>
            <a:ext cx="9169400" cy="34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2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759F-669C-4DF4-AEC0-35572A43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Named ACL Syntax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CD374D-5EF8-46C1-967E-DCE4D1836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834" y="1986023"/>
            <a:ext cx="9144000" cy="12301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491B8-0F14-4BDB-A14F-79B6BE6A9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818819"/>
            <a:ext cx="10312401" cy="14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7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191B3-3C17-48EC-BE3E-32988B30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Access Control Lists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8296334-214B-49ED-88D9-7AEACAC8D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663" y="2179346"/>
            <a:ext cx="9296400" cy="18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4724-4468-40D7-84B1-C783198C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74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Access Control Lists for Security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DA554B-1AFC-4D55-B4EC-402EAE76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09" y="2075988"/>
            <a:ext cx="9153525" cy="19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8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4E160-4AFF-4985-AC23-ADD177B0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Access Control Lists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BD7DCF-B658-4BEF-A602-9EC0FC0A7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971" y="2114001"/>
            <a:ext cx="9059863" cy="22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D304B-4EA9-457E-8FD8-22E438C2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0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ACE Access Control Entries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9D8A42-16C6-435D-9828-703B9C7E1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63" y="2115720"/>
            <a:ext cx="9093200" cy="11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4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3CD4A-D1BE-4844-91D5-2A9F7B9F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03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ACE Access Control Entry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882450-0266-4488-BE0F-6D1CC03AD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397" y="2096298"/>
            <a:ext cx="9169400" cy="1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3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1AA04-5794-428F-AF8C-7C83E2F5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3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Access Control List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88D91B-A61E-46B9-8C3D-39C7D904A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671" y="1830711"/>
            <a:ext cx="9204325" cy="27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EF52D-CF91-44FF-A9C3-A0FCFF11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ACE Access Control Entry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1E15BF-9B7D-4F08-95E0-79C8327BF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336" y="2246645"/>
            <a:ext cx="9305925" cy="11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66580-15BE-456B-B84C-D618C5BC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Standard vs Extended ACLs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8D037E-082F-4135-ACB5-FFF4C6D3F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397" y="2050682"/>
            <a:ext cx="9067800" cy="20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4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67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Access control lists</vt:lpstr>
      <vt:lpstr>Access Control Lists</vt:lpstr>
      <vt:lpstr>Access Control Lists for Security</vt:lpstr>
      <vt:lpstr>Access Control Lists</vt:lpstr>
      <vt:lpstr>ACE Access Control Entries</vt:lpstr>
      <vt:lpstr>ACE Access Control Entry Example</vt:lpstr>
      <vt:lpstr>Access Control List Example</vt:lpstr>
      <vt:lpstr>ACE Access Control Entry Example</vt:lpstr>
      <vt:lpstr>Standard vs Extended ACLs</vt:lpstr>
      <vt:lpstr>Original Implementation: Standard vs Extended ACLs</vt:lpstr>
      <vt:lpstr>ACL Improvement: Expanded Ranges</vt:lpstr>
      <vt:lpstr>Standard Access List Example</vt:lpstr>
      <vt:lpstr>Extended Access List Example</vt:lpstr>
      <vt:lpstr>ACL Improvement: Named ACLs</vt:lpstr>
      <vt:lpstr>Named ACL Syntax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 lists</dc:title>
  <dc:creator>Владислав Карюкин</dc:creator>
  <cp:lastModifiedBy>Владислав Карюкин</cp:lastModifiedBy>
  <cp:revision>3</cp:revision>
  <dcterms:created xsi:type="dcterms:W3CDTF">2022-01-15T14:32:39Z</dcterms:created>
  <dcterms:modified xsi:type="dcterms:W3CDTF">2022-01-15T15:24:32Z</dcterms:modified>
</cp:coreProperties>
</file>